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7"/>
  </p:notesMasterIdLst>
  <p:sldIdLst>
    <p:sldId id="282" r:id="rId2"/>
    <p:sldId id="275" r:id="rId3"/>
    <p:sldId id="276" r:id="rId4"/>
    <p:sldId id="289" r:id="rId5"/>
    <p:sldId id="290" r:id="rId6"/>
    <p:sldId id="293" r:id="rId7"/>
    <p:sldId id="299" r:id="rId8"/>
    <p:sldId id="278" r:id="rId9"/>
    <p:sldId id="283" r:id="rId10"/>
    <p:sldId id="309" r:id="rId11"/>
    <p:sldId id="310" r:id="rId12"/>
    <p:sldId id="311" r:id="rId13"/>
    <p:sldId id="312" r:id="rId14"/>
    <p:sldId id="313" r:id="rId15"/>
    <p:sldId id="284" r:id="rId16"/>
    <p:sldId id="314" r:id="rId17"/>
    <p:sldId id="285" r:id="rId18"/>
    <p:sldId id="286" r:id="rId19"/>
    <p:sldId id="315" r:id="rId20"/>
    <p:sldId id="287" r:id="rId21"/>
    <p:sldId id="291" r:id="rId22"/>
    <p:sldId id="259" r:id="rId23"/>
    <p:sldId id="260" r:id="rId24"/>
    <p:sldId id="301" r:id="rId25"/>
    <p:sldId id="302" r:id="rId26"/>
    <p:sldId id="305" r:id="rId27"/>
    <p:sldId id="304" r:id="rId28"/>
    <p:sldId id="267" r:id="rId29"/>
    <p:sldId id="306" r:id="rId30"/>
    <p:sldId id="307" r:id="rId31"/>
    <p:sldId id="268" r:id="rId32"/>
    <p:sldId id="308" r:id="rId33"/>
    <p:sldId id="296" r:id="rId34"/>
    <p:sldId id="303" r:id="rId35"/>
    <p:sldId id="297" r:id="rId36"/>
  </p:sldIdLst>
  <p:sldSz cx="9144000" cy="6858000" type="screen4x3"/>
  <p:notesSz cx="6858000" cy="9144000"/>
  <p:embeddedFontLst>
    <p:embeddedFont>
      <p:font typeface="맑은 고딕" pitchFamily="50" charset="-127"/>
      <p:regular r:id="rId38"/>
      <p:bold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A045"/>
    <a:srgbClr val="1BB739"/>
    <a:srgbClr val="366C5B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70" autoAdjust="0"/>
    <p:restoredTop sz="93875" autoAdjust="0"/>
  </p:normalViewPr>
  <p:slideViewPr>
    <p:cSldViewPr>
      <p:cViewPr>
        <p:scale>
          <a:sx n="100" d="100"/>
          <a:sy n="100" d="100"/>
        </p:scale>
        <p:origin x="-552" y="-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4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16357-73FB-4F2F-9085-502B70EFC0E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22336-42DD-488D-ABFB-1C3DB10C0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927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22336-42DD-488D-ABFB-1C3DB10C05E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822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72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649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959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020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56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644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266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1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355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090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766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B178D-EE20-41FC-9E35-BEC41A72B193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0A5EB-136D-471C-BF6A-8F4FBCA18F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104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tudent\Desktop\stud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6632"/>
            <a:ext cx="8928992" cy="6696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108596" y="127248"/>
            <a:ext cx="8927900" cy="6686128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717794" y="2428689"/>
            <a:ext cx="3708413" cy="1289882"/>
          </a:xfrm>
          <a:prstGeom prst="rect">
            <a:avLst/>
          </a:prstGeom>
          <a:solidFill>
            <a:srgbClr val="30A0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부제목 2"/>
          <p:cNvSpPr txBox="1">
            <a:spLocks/>
          </p:cNvSpPr>
          <p:nvPr/>
        </p:nvSpPr>
        <p:spPr>
          <a:xfrm>
            <a:off x="3807514" y="4387110"/>
            <a:ext cx="4591713" cy="396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dirty="0">
                <a:solidFill>
                  <a:schemeClr val="bg1"/>
                </a:solidFill>
              </a:rPr>
              <a:t>공선아 이동열</a:t>
            </a:r>
            <a:r>
              <a:rPr lang="en-US" altLang="ko-KR" sz="1800" dirty="0" smtClean="0">
                <a:solidFill>
                  <a:schemeClr val="bg1"/>
                </a:solidFill>
              </a:rPr>
              <a:t> </a:t>
            </a:r>
            <a:r>
              <a:rPr lang="ko-KR" altLang="en-US" sz="1800" dirty="0" smtClean="0">
                <a:solidFill>
                  <a:schemeClr val="bg1"/>
                </a:solidFill>
              </a:rPr>
              <a:t>이수연 최재범 최주현</a:t>
            </a:r>
            <a:endParaRPr lang="ko-KR" altLang="en-US" sz="1800" dirty="0" smtClean="0"/>
          </a:p>
        </p:txBody>
      </p:sp>
      <p:grpSp>
        <p:nvGrpSpPr>
          <p:cNvPr id="3" name="그룹 2"/>
          <p:cNvGrpSpPr/>
          <p:nvPr/>
        </p:nvGrpSpPr>
        <p:grpSpPr>
          <a:xfrm>
            <a:off x="2874912" y="1567572"/>
            <a:ext cx="3551295" cy="1722233"/>
            <a:chOff x="2771800" y="1725931"/>
            <a:chExt cx="3551295" cy="1722233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1725931"/>
              <a:ext cx="1179157" cy="1179157"/>
            </a:xfrm>
            <a:prstGeom prst="rect">
              <a:avLst/>
            </a:prstGeom>
          </p:spPr>
        </p:pic>
        <p:sp>
          <p:nvSpPr>
            <p:cNvPr id="2" name="직사각형 1"/>
            <p:cNvSpPr/>
            <p:nvPr/>
          </p:nvSpPr>
          <p:spPr>
            <a:xfrm>
              <a:off x="2771800" y="2924944"/>
              <a:ext cx="355129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800" dirty="0" err="1" smtClean="0">
                  <a:solidFill>
                    <a:schemeClr val="bg1"/>
                  </a:solidFill>
                  <a:latin typeface="a중봉체" pitchFamily="18" charset="-127"/>
                  <a:ea typeface="a중봉체" pitchFamily="18" charset="-127"/>
                </a:rPr>
                <a:t>스터디</a:t>
              </a:r>
              <a:r>
                <a:rPr lang="ko-KR" altLang="en-US" sz="2800" dirty="0" smtClean="0">
                  <a:solidFill>
                    <a:schemeClr val="bg1"/>
                  </a:solidFill>
                  <a:latin typeface="a중봉체" pitchFamily="18" charset="-127"/>
                  <a:ea typeface="a중봉체" pitchFamily="18" charset="-127"/>
                </a:rPr>
                <a:t> 천국</a:t>
              </a:r>
              <a:endParaRPr lang="en-US" altLang="ko-KR" sz="2800" dirty="0">
                <a:solidFill>
                  <a:schemeClr val="bg1"/>
                </a:solidFill>
                <a:latin typeface="a중봉체" pitchFamily="18" charset="-127"/>
                <a:ea typeface="a중봉체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715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admin._mapper.xml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916832"/>
            <a:ext cx="8225094" cy="3217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653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category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348880"/>
            <a:ext cx="7550657" cy="1820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218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location_mapper.xml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276872"/>
            <a:ext cx="8210550" cy="212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671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notify_mapper.xml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492896"/>
            <a:ext cx="7455084" cy="1931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545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0" y="303309"/>
            <a:ext cx="2051720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studymember_mapper.xml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420888"/>
            <a:ext cx="6907213" cy="180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456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studyroom_mapper.xml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23950"/>
            <a:ext cx="8686800" cy="4610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964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studyroom_mapper.xml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5888"/>
            <a:ext cx="9201150" cy="408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112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user_mapper.xml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4099" name="Picture 3" descr="C:\Users\student\Desktop\aaa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881" y="764704"/>
            <a:ext cx="5964238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84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user_mapper.xml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0" y="900113"/>
            <a:ext cx="5143500" cy="5057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5408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user_mapper.xml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550" y="1909763"/>
            <a:ext cx="4914900" cy="303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172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flipH="1">
            <a:off x="0" y="0"/>
            <a:ext cx="3131840" cy="6858000"/>
          </a:xfrm>
          <a:prstGeom prst="rect">
            <a:avLst/>
          </a:prstGeom>
          <a:solidFill>
            <a:srgbClr val="30A0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534716" y="1124744"/>
            <a:ext cx="1512168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-150" dirty="0" smtClean="0"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</a:rPr>
              <a:t>목차</a:t>
            </a:r>
            <a:endParaRPr lang="ko-KR" altLang="en-US" sz="3200" spc="-150" dirty="0">
              <a:solidFill>
                <a:schemeClr val="bg1"/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47864" y="692696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01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98006" y="1182534"/>
            <a:ext cx="79208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개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요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37967" y="2445455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02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98006" y="2860204"/>
            <a:ext cx="181009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데이터 베이스</a:t>
            </a:r>
            <a:r>
              <a:rPr lang="en-US" altLang="ko-KR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</a:t>
            </a:r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구조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37967" y="3390608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03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741650" y="3796308"/>
            <a:ext cx="79208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SQL</a:t>
            </a:r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문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98006" y="1592388"/>
            <a:ext cx="173809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기능 </a:t>
            </a:r>
            <a:r>
              <a:rPr lang="en-US" altLang="ko-KR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- </a:t>
            </a:r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사용자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98006" y="2002242"/>
            <a:ext cx="173809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기능 </a:t>
            </a:r>
            <a:r>
              <a:rPr lang="en-US" altLang="ko-KR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- </a:t>
            </a:r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관리자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7864" y="4340930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04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51547" y="4797152"/>
            <a:ext cx="79208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47864" y="5277034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05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51546" y="5661248"/>
            <a:ext cx="2764669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</a:t>
            </a:r>
            <a:r>
              <a:rPr lang="ko-KR" altLang="en-US" sz="16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천국 시연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029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267744" y="457200"/>
            <a:ext cx="662473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201622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subcategory_mapper.xml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047875"/>
            <a:ext cx="8534400" cy="2762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119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-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메인페이지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3040" y="764704"/>
            <a:ext cx="7018734" cy="5665069"/>
            <a:chOff x="1115616" y="908720"/>
            <a:chExt cx="7018734" cy="6673181"/>
          </a:xfrm>
        </p:grpSpPr>
        <p:pic>
          <p:nvPicPr>
            <p:cNvPr id="7170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" t="7699" r="1494"/>
            <a:stretch/>
          </p:blipFill>
          <p:spPr bwMode="auto">
            <a:xfrm>
              <a:off x="1115616" y="908720"/>
              <a:ext cx="7018734" cy="53072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171" name="Picture 3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" t="49875" r="1494" b="17264"/>
            <a:stretch/>
          </p:blipFill>
          <p:spPr bwMode="auto">
            <a:xfrm>
              <a:off x="1115616" y="5517233"/>
              <a:ext cx="7018734" cy="20646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6024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연결선 4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–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검색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012160" y="776933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영어 검색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239226"/>
            <a:ext cx="6624736" cy="469869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3851920" y="1412776"/>
            <a:ext cx="360040" cy="216024"/>
          </a:xfrm>
          <a:prstGeom prst="rect">
            <a:avLst/>
          </a:prstGeom>
          <a:noFill/>
          <a:ln>
            <a:solidFill>
              <a:srgbClr val="30A0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93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79512" y="303309"/>
            <a:ext cx="187220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-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검색</a:t>
            </a:r>
          </a:p>
          <a:p>
            <a:pPr algn="ctr"/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228184" y="776933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영어 전체 결과 출력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78" y="1196752"/>
            <a:ext cx="6951516" cy="496855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151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연결선 4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–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검색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868144" y="776932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영어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– TOEIC 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검색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40" t="7325" r="2244" b="7056"/>
          <a:stretch/>
        </p:blipFill>
        <p:spPr bwMode="auto">
          <a:xfrm>
            <a:off x="1038224" y="1234677"/>
            <a:ext cx="6716391" cy="465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3779912" y="1772816"/>
            <a:ext cx="1008112" cy="216024"/>
          </a:xfrm>
          <a:prstGeom prst="rect">
            <a:avLst/>
          </a:prstGeom>
          <a:noFill/>
          <a:ln>
            <a:solidFill>
              <a:srgbClr val="1BB7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47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79512" y="303309"/>
            <a:ext cx="1872208" cy="73866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-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검색</a:t>
            </a: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(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비로그인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)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pPr algn="ctr"/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846" y="1268760"/>
            <a:ext cx="6816944" cy="470434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6084168" y="776932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TOEIC 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전체 결과 출력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752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79512" y="303309"/>
            <a:ext cx="1872208" cy="73866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-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검색</a:t>
            </a: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(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로그인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)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pPr algn="ctr"/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084168" y="776932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TOEIC 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전체 결과 출력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475" y="1330499"/>
            <a:ext cx="6912768" cy="464546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893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–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만들기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857763"/>
            <a:ext cx="7488832" cy="51827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437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직선 연결선 2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179512" y="303309"/>
            <a:ext cx="187220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–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마이페이지</a:t>
            </a: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(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회원정보수정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)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908720"/>
            <a:ext cx="6536432" cy="55795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295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직선 연결선 2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179512" y="303309"/>
            <a:ext cx="187220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–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마이페이지</a:t>
            </a: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(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나의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목록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)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052736"/>
            <a:ext cx="8130580" cy="5353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159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flipH="1">
            <a:off x="0" y="6453336"/>
            <a:ext cx="9144000" cy="404664"/>
          </a:xfrm>
          <a:prstGeom prst="rect">
            <a:avLst/>
          </a:prstGeom>
          <a:solidFill>
            <a:srgbClr val="30A0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1691680" y="457200"/>
            <a:ext cx="7200800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96702" y="257145"/>
            <a:ext cx="1872208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개요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76" t="43205" r="18281" b="20662"/>
          <a:stretch/>
        </p:blipFill>
        <p:spPr bwMode="auto">
          <a:xfrm>
            <a:off x="822970" y="1412776"/>
            <a:ext cx="7600950" cy="3524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223120" y="5192989"/>
            <a:ext cx="7200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latin typeface="돋움" pitchFamily="50" charset="-127"/>
                <a:ea typeface="돋움" pitchFamily="50" charset="-127"/>
              </a:rPr>
              <a:t>여러 </a:t>
            </a:r>
            <a:r>
              <a:rPr lang="ko-KR" altLang="en-US" sz="1600" dirty="0">
                <a:latin typeface="돋움" pitchFamily="50" charset="-127"/>
                <a:ea typeface="돋움" pitchFamily="50" charset="-127"/>
              </a:rPr>
              <a:t>언어 및 직무관련 자격증을 위한 </a:t>
            </a:r>
            <a:r>
              <a:rPr lang="ko-KR" altLang="en-US" sz="1600" dirty="0" err="1">
                <a:latin typeface="돋움" pitchFamily="50" charset="-127"/>
                <a:ea typeface="돋움" pitchFamily="50" charset="-127"/>
              </a:rPr>
              <a:t>취준생들의</a:t>
            </a:r>
            <a:r>
              <a:rPr lang="ko-KR" altLang="en-US" sz="1600" dirty="0">
                <a:latin typeface="돋움" pitchFamily="50" charset="-127"/>
                <a:ea typeface="돋움" pitchFamily="50" charset="-127"/>
              </a:rPr>
              <a:t> </a:t>
            </a:r>
            <a:r>
              <a:rPr lang="ko-KR" altLang="en-US" sz="1600" dirty="0" err="1">
                <a:latin typeface="돋움" pitchFamily="50" charset="-127"/>
                <a:ea typeface="돋움" pitchFamily="50" charset="-127"/>
              </a:rPr>
              <a:t>스터디</a:t>
            </a:r>
            <a:r>
              <a:rPr lang="ko-KR" altLang="en-US" sz="1600" dirty="0">
                <a:latin typeface="돋움" pitchFamily="50" charset="-127"/>
                <a:ea typeface="돋움" pitchFamily="50" charset="-127"/>
              </a:rPr>
              <a:t> </a:t>
            </a:r>
            <a:r>
              <a:rPr lang="ko-KR" altLang="en-US" sz="1600" dirty="0" err="1">
                <a:latin typeface="돋움" pitchFamily="50" charset="-127"/>
                <a:ea typeface="돋움" pitchFamily="50" charset="-127"/>
              </a:rPr>
              <a:t>모임수</a:t>
            </a:r>
            <a:r>
              <a:rPr lang="ko-KR" altLang="en-US" sz="1600" dirty="0">
                <a:latin typeface="돋움" pitchFamily="50" charset="-127"/>
                <a:ea typeface="돋움" pitchFamily="50" charset="-127"/>
              </a:rPr>
              <a:t> </a:t>
            </a:r>
            <a:r>
              <a:rPr lang="ko-KR" altLang="en-US" sz="1600" dirty="0" smtClean="0">
                <a:latin typeface="돋움" pitchFamily="50" charset="-127"/>
                <a:ea typeface="돋움" pitchFamily="50" charset="-127"/>
              </a:rPr>
              <a:t>증가</a:t>
            </a:r>
            <a:endParaRPr lang="en-US" altLang="ko-KR" sz="1600" dirty="0" smtClean="0">
              <a:latin typeface="돋움" pitchFamily="50" charset="-127"/>
              <a:ea typeface="돋움" pitchFamily="50" charset="-127"/>
            </a:endParaRPr>
          </a:p>
          <a:p>
            <a:pPr algn="ctr"/>
            <a:endParaRPr lang="en-US" altLang="ko-KR" sz="1600" dirty="0" smtClean="0">
              <a:latin typeface="돋움" pitchFamily="50" charset="-127"/>
              <a:ea typeface="돋움" pitchFamily="50" charset="-127"/>
            </a:endParaRPr>
          </a:p>
          <a:p>
            <a:pPr algn="ctr"/>
            <a:r>
              <a:rPr lang="ko-KR" altLang="en-US" sz="1600" dirty="0" err="1">
                <a:latin typeface="돋움" pitchFamily="50" charset="-127"/>
                <a:ea typeface="돋움" pitchFamily="50" charset="-127"/>
              </a:rPr>
              <a:t>스터디를</a:t>
            </a:r>
            <a:r>
              <a:rPr lang="ko-KR" altLang="en-US" sz="1600" dirty="0">
                <a:latin typeface="돋움" pitchFamily="50" charset="-127"/>
                <a:ea typeface="돋움" pitchFamily="50" charset="-127"/>
              </a:rPr>
              <a:t> 자유롭게 구할 수 있는 서비스를 제공하여 편의성 </a:t>
            </a:r>
            <a:r>
              <a:rPr lang="ko-KR" altLang="en-US" sz="1600" dirty="0" smtClean="0">
                <a:latin typeface="돋움" pitchFamily="50" charset="-127"/>
                <a:ea typeface="돋움" pitchFamily="50" charset="-127"/>
              </a:rPr>
              <a:t>제공</a:t>
            </a:r>
            <a:endParaRPr lang="ko-KR" altLang="en-US" sz="1600" dirty="0">
              <a:latin typeface="돋움" pitchFamily="50" charset="-127"/>
              <a:ea typeface="돋움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245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직선 연결선 2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179512" y="303309"/>
            <a:ext cx="187220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– 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마이페이지</a:t>
            </a: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(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신청 목록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)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124744"/>
            <a:ext cx="7569825" cy="5194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6577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79512" y="303309"/>
            <a:ext cx="187220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– 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관리자페이지</a:t>
            </a: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(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회원관리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)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052736"/>
            <a:ext cx="7560840" cy="51885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0539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79512" y="303309"/>
            <a:ext cx="187220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– 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관리자페이지</a:t>
            </a: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(</a:t>
            </a:r>
            <a:r>
              <a:rPr lang="ko-KR" altLang="en-US" sz="14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스터디관리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)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836761"/>
            <a:ext cx="8334918" cy="547255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05659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908720"/>
            <a:ext cx="6768752" cy="530229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- 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로그인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296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화면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UI - 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회원가입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908720"/>
            <a:ext cx="6768752" cy="546811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84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 flipH="1">
            <a:off x="0" y="0"/>
            <a:ext cx="9144000" cy="68580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275856" y="2649106"/>
            <a:ext cx="2880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</a:rPr>
              <a:t>감사합니다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36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691680" y="457200"/>
            <a:ext cx="7200800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96702" y="257145"/>
            <a:ext cx="1872208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개요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83968" y="4221088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904"/>
          <a:stretch/>
        </p:blipFill>
        <p:spPr bwMode="auto">
          <a:xfrm>
            <a:off x="638250" y="1602620"/>
            <a:ext cx="3456384" cy="3025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오른쪽 화살표 17"/>
          <p:cNvSpPr/>
          <p:nvPr/>
        </p:nvSpPr>
        <p:spPr>
          <a:xfrm>
            <a:off x="4427984" y="2876235"/>
            <a:ext cx="506338" cy="504056"/>
          </a:xfrm>
          <a:prstGeom prst="rightArrow">
            <a:avLst/>
          </a:prstGeom>
          <a:solidFill>
            <a:srgbClr val="3D83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547664" y="5306516"/>
            <a:ext cx="644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0070C0"/>
                </a:solidFill>
                <a:latin typeface="돋움" pitchFamily="50" charset="-127"/>
                <a:ea typeface="돋움" pitchFamily="50" charset="-127"/>
              </a:rPr>
              <a:t>간편</a:t>
            </a:r>
            <a:r>
              <a:rPr lang="ko-KR" altLang="en-US" dirty="0" smtClean="0">
                <a:latin typeface="돋움" pitchFamily="50" charset="-127"/>
                <a:ea typeface="돋움" pitchFamily="50" charset="-127"/>
              </a:rPr>
              <a:t>하고 </a:t>
            </a:r>
            <a:r>
              <a:rPr lang="ko-KR" altLang="en-US" b="1" dirty="0" smtClean="0">
                <a:solidFill>
                  <a:srgbClr val="0070C0"/>
                </a:solidFill>
                <a:latin typeface="돋움" pitchFamily="50" charset="-127"/>
                <a:ea typeface="돋움" pitchFamily="50" charset="-127"/>
              </a:rPr>
              <a:t>구조화</a:t>
            </a:r>
            <a:r>
              <a:rPr lang="ko-KR" altLang="en-US" dirty="0" smtClean="0">
                <a:latin typeface="돋움" pitchFamily="50" charset="-127"/>
                <a:ea typeface="돋움" pitchFamily="50" charset="-127"/>
              </a:rPr>
              <a:t>된 </a:t>
            </a:r>
            <a:r>
              <a:rPr lang="ko-KR" altLang="en-US" dirty="0" err="1" smtClean="0">
                <a:latin typeface="돋움" pitchFamily="50" charset="-127"/>
                <a:ea typeface="돋움" pitchFamily="50" charset="-127"/>
              </a:rPr>
              <a:t>스터디</a:t>
            </a:r>
            <a:r>
              <a:rPr lang="ko-KR" altLang="en-US" dirty="0" smtClean="0">
                <a:latin typeface="돋움" pitchFamily="50" charset="-127"/>
                <a:ea typeface="돋움" pitchFamily="50" charset="-127"/>
              </a:rPr>
              <a:t> 검색으로 </a:t>
            </a:r>
            <a:r>
              <a:rPr lang="ko-KR" altLang="en-US" b="1" dirty="0" smtClean="0">
                <a:solidFill>
                  <a:srgbClr val="FF0000"/>
                </a:solidFill>
                <a:latin typeface="돋움" pitchFamily="50" charset="-127"/>
                <a:ea typeface="돋움" pitchFamily="50" charset="-127"/>
              </a:rPr>
              <a:t>모집 시간 단축</a:t>
            </a:r>
            <a:endParaRPr lang="ko-KR" altLang="en-US" b="1" dirty="0">
              <a:solidFill>
                <a:srgbClr val="FF0000"/>
              </a:solidFill>
              <a:latin typeface="돋움" pitchFamily="50" charset="-127"/>
              <a:ea typeface="돋움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 flipH="1">
            <a:off x="0" y="6453336"/>
            <a:ext cx="9144000" cy="404664"/>
          </a:xfrm>
          <a:prstGeom prst="rect">
            <a:avLst/>
          </a:prstGeom>
          <a:solidFill>
            <a:srgbClr val="30A0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Picture 2" descr="C:\Users\student\Downloads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708083"/>
            <a:ext cx="2717146" cy="2550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744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프로젝트 아이콘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6146" name="Picture 2" descr="C:\Users\student\Downloads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3427" y="1628800"/>
            <a:ext cx="2717146" cy="2550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046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 flipH="1">
            <a:off x="0" y="0"/>
            <a:ext cx="1979712" cy="6858000"/>
          </a:xfrm>
          <a:prstGeom prst="rect">
            <a:avLst/>
          </a:prstGeom>
          <a:solidFill>
            <a:srgbClr val="30A0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2068910" y="457200"/>
            <a:ext cx="6823570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107842" y="3891597"/>
            <a:ext cx="177618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latin typeface="돋움" pitchFamily="50" charset="-127"/>
                <a:ea typeface="돋움" pitchFamily="50" charset="-127"/>
              </a:rPr>
              <a:t>새 </a:t>
            </a:r>
            <a:r>
              <a:rPr lang="ko-KR" altLang="en-US" sz="1500" dirty="0" err="1" smtClean="0">
                <a:latin typeface="돋움" pitchFamily="50" charset="-127"/>
                <a:ea typeface="돋움" pitchFamily="50" charset="-127"/>
              </a:rPr>
              <a:t>스터디</a:t>
            </a:r>
            <a:r>
              <a:rPr lang="ko-KR" altLang="en-US" sz="1500" dirty="0" smtClean="0">
                <a:latin typeface="돋움" pitchFamily="50" charset="-127"/>
                <a:ea typeface="돋움" pitchFamily="50" charset="-127"/>
              </a:rPr>
              <a:t> 만들기</a:t>
            </a:r>
            <a:endParaRPr lang="en-US" altLang="ko-KR" sz="1500" dirty="0" smtClean="0">
              <a:latin typeface="돋움" pitchFamily="50" charset="-127"/>
              <a:ea typeface="돋움" pitchFamily="50" charset="-127"/>
            </a:endParaRPr>
          </a:p>
        </p:txBody>
      </p:sp>
      <p:pic>
        <p:nvPicPr>
          <p:cNvPr id="3074" name="Picture 2" descr="ê´ë ¨ ì´ë¯¸ì§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43" y="1268760"/>
            <a:ext cx="1560930" cy="1560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843808" y="4604304"/>
            <a:ext cx="230425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latin typeface="돋움" pitchFamily="50" charset="-127"/>
                <a:ea typeface="돋움" pitchFamily="50" charset="-127"/>
              </a:rPr>
              <a:t>새 </a:t>
            </a:r>
            <a:r>
              <a:rPr lang="ko-KR" altLang="en-US" sz="1500" dirty="0" err="1" smtClean="0">
                <a:latin typeface="돋움" pitchFamily="50" charset="-127"/>
                <a:ea typeface="돋움" pitchFamily="50" charset="-127"/>
              </a:rPr>
              <a:t>스터디</a:t>
            </a:r>
            <a:r>
              <a:rPr lang="ko-KR" altLang="en-US" sz="1500" dirty="0" smtClean="0">
                <a:latin typeface="돋움" pitchFamily="50" charset="-127"/>
                <a:ea typeface="돋움" pitchFamily="50" charset="-127"/>
              </a:rPr>
              <a:t> 참여하기</a:t>
            </a:r>
            <a:endParaRPr lang="en-US" altLang="ko-KR" sz="1500" dirty="0" smtClean="0">
              <a:latin typeface="돋움" pitchFamily="50" charset="-127"/>
              <a:ea typeface="돋움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55654" y="5338083"/>
            <a:ext cx="16805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err="1" smtClean="0">
                <a:latin typeface="돋움" pitchFamily="50" charset="-127"/>
                <a:ea typeface="돋움" pitchFamily="50" charset="-127"/>
              </a:rPr>
              <a:t>스터디</a:t>
            </a:r>
            <a:r>
              <a:rPr lang="ko-KR" altLang="en-US" sz="1500" dirty="0" smtClean="0">
                <a:latin typeface="돋움" pitchFamily="50" charset="-127"/>
                <a:ea typeface="돋움" pitchFamily="50" charset="-127"/>
              </a:rPr>
              <a:t> 검색하기</a:t>
            </a:r>
            <a:endParaRPr lang="en-US" altLang="ko-KR" sz="1500" dirty="0" smtClean="0">
              <a:latin typeface="돋움" pitchFamily="50" charset="-127"/>
              <a:ea typeface="돋움" pitchFamily="50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627784" y="3356992"/>
            <a:ext cx="583264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5544108" y="3774039"/>
            <a:ext cx="0" cy="22322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288002" y="4133905"/>
            <a:ext cx="16805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latin typeface="돋움" pitchFamily="50" charset="-127"/>
                <a:ea typeface="돋움" pitchFamily="50" charset="-127"/>
              </a:rPr>
              <a:t>회원 정보 수정</a:t>
            </a:r>
            <a:endParaRPr lang="en-US" altLang="ko-KR" sz="1500" dirty="0" smtClean="0">
              <a:latin typeface="돋움" pitchFamily="50" charset="-127"/>
              <a:ea typeface="돋움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96136" y="4826522"/>
            <a:ext cx="26642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latin typeface="돋움" pitchFamily="50" charset="-127"/>
                <a:ea typeface="돋움" pitchFamily="50" charset="-127"/>
              </a:rPr>
              <a:t>참여 중인 </a:t>
            </a:r>
            <a:endParaRPr lang="en-US" altLang="ko-KR" sz="1500" dirty="0" smtClean="0">
              <a:latin typeface="돋움" pitchFamily="50" charset="-127"/>
              <a:ea typeface="돋움" pitchFamily="50" charset="-127"/>
            </a:endParaRPr>
          </a:p>
          <a:p>
            <a:pPr algn="ctr"/>
            <a:r>
              <a:rPr lang="ko-KR" altLang="en-US" sz="1500" dirty="0" err="1" smtClean="0">
                <a:latin typeface="돋움" pitchFamily="50" charset="-127"/>
                <a:ea typeface="돋움" pitchFamily="50" charset="-127"/>
              </a:rPr>
              <a:t>스터디</a:t>
            </a:r>
            <a:r>
              <a:rPr lang="ko-KR" altLang="en-US" sz="1500" dirty="0" smtClean="0">
                <a:latin typeface="돋움" pitchFamily="50" charset="-127"/>
                <a:ea typeface="돋움" pitchFamily="50" charset="-127"/>
              </a:rPr>
              <a:t> 목록 관리</a:t>
            </a:r>
            <a:endParaRPr lang="en-US" altLang="ko-KR" sz="1500" dirty="0" smtClean="0">
              <a:latin typeface="돋움" pitchFamily="50" charset="-127"/>
              <a:ea typeface="돋움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7544" y="158205"/>
            <a:ext cx="134989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000" b="1" spc="-150" dirty="0" smtClean="0"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</a:rPr>
              <a:t>기능 </a:t>
            </a:r>
            <a:endParaRPr lang="en-US" altLang="ko-KR" sz="2000" b="1" spc="-150" dirty="0" smtClean="0">
              <a:solidFill>
                <a:schemeClr val="bg1"/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r>
              <a:rPr lang="en-US" altLang="ko-KR" sz="2000" b="1" spc="-150" dirty="0" smtClean="0"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</a:rPr>
              <a:t>- </a:t>
            </a:r>
            <a:r>
              <a:rPr lang="ko-KR" altLang="en-US" sz="2000" b="1" spc="-150" dirty="0" smtClean="0"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</a:rPr>
              <a:t>사용자</a:t>
            </a:r>
            <a:endParaRPr lang="ko-KR" altLang="en-US" sz="2000" b="1" spc="-150" dirty="0">
              <a:solidFill>
                <a:schemeClr val="bg1"/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386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 flipH="1">
            <a:off x="0" y="0"/>
            <a:ext cx="1979712" cy="6858000"/>
          </a:xfrm>
          <a:prstGeom prst="rect">
            <a:avLst/>
          </a:prstGeom>
          <a:solidFill>
            <a:srgbClr val="30A0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2068910" y="457200"/>
            <a:ext cx="6823570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67544" y="158205"/>
            <a:ext cx="134989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000" b="1" spc="-150" dirty="0" smtClean="0"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</a:rPr>
              <a:t>기능 </a:t>
            </a:r>
            <a:endParaRPr lang="en-US" altLang="ko-KR" sz="2000" b="1" spc="-150" dirty="0" smtClean="0">
              <a:solidFill>
                <a:schemeClr val="bg1"/>
              </a:solidFill>
              <a:latin typeface="한컴 윤고딕 240" pitchFamily="18" charset="-127"/>
              <a:ea typeface="한컴 윤고딕 240" pitchFamily="18" charset="-127"/>
            </a:endParaRPr>
          </a:p>
          <a:p>
            <a:r>
              <a:rPr lang="en-US" altLang="ko-KR" sz="2000" b="1" spc="-150" dirty="0" smtClean="0"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</a:rPr>
              <a:t>- </a:t>
            </a:r>
            <a:r>
              <a:rPr lang="ko-KR" altLang="en-US" sz="2000" b="1" spc="-150" dirty="0" smtClean="0"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</a:rPr>
              <a:t>관리자</a:t>
            </a:r>
            <a:endParaRPr lang="ko-KR" altLang="en-US" sz="2000" b="1" spc="-150" dirty="0">
              <a:solidFill>
                <a:schemeClr val="bg1"/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3074" name="Picture 2" descr="ê´ë ¨ ì´ë¯¸ì§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43" y="1268760"/>
            <a:ext cx="1560930" cy="1560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연결선 7"/>
          <p:cNvCxnSpPr/>
          <p:nvPr/>
        </p:nvCxnSpPr>
        <p:spPr>
          <a:xfrm>
            <a:off x="2627784" y="3356992"/>
            <a:ext cx="583264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775834" y="4111600"/>
            <a:ext cx="16805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ea typeface="한컴 윤고딕 240"/>
              </a:rPr>
              <a:t>전체 회원 관리</a:t>
            </a:r>
            <a:endParaRPr lang="en-US" altLang="ko-KR" sz="1500" dirty="0" smtClean="0">
              <a:ea typeface="한컴 윤고딕 24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3968" y="4804217"/>
            <a:ext cx="26642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ea typeface="한컴 윤고딕 240"/>
              </a:rPr>
              <a:t>전체 </a:t>
            </a:r>
            <a:r>
              <a:rPr lang="ko-KR" altLang="en-US" sz="1500" dirty="0" err="1" smtClean="0">
                <a:ea typeface="한컴 윤고딕 240"/>
              </a:rPr>
              <a:t>스터디</a:t>
            </a:r>
            <a:r>
              <a:rPr lang="ko-KR" altLang="en-US" sz="1500" dirty="0" smtClean="0">
                <a:ea typeface="한컴 윤고딕 240"/>
              </a:rPr>
              <a:t> 관리</a:t>
            </a:r>
            <a:endParaRPr lang="en-US" altLang="ko-KR" sz="1500" dirty="0" smtClean="0">
              <a:ea typeface="한컴 윤고딕 240"/>
            </a:endParaRPr>
          </a:p>
        </p:txBody>
      </p:sp>
      <p:pic>
        <p:nvPicPr>
          <p:cNvPr id="4098" name="Picture 2" descr="ê´ë ¨ ì´ë¯¸ì§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89" b="89778" l="9778" r="946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1772816"/>
            <a:ext cx="1310165" cy="131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16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 flipH="1">
            <a:off x="0" y="6453336"/>
            <a:ext cx="9144000" cy="404664"/>
          </a:xfrm>
          <a:prstGeom prst="rect">
            <a:avLst/>
          </a:prstGeom>
          <a:solidFill>
            <a:srgbClr val="30A0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5536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데이터 베이스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 </a:t>
            </a: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(ERD)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50" y="764704"/>
            <a:ext cx="7951700" cy="5404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8405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admin._mapper.xml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141125" cy="4517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776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216</Words>
  <Application>Microsoft Office PowerPoint</Application>
  <PresentationFormat>화면 슬라이드 쇼(4:3)</PresentationFormat>
  <Paragraphs>75</Paragraphs>
  <Slides>35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2" baseType="lpstr">
      <vt:lpstr>굴림</vt:lpstr>
      <vt:lpstr>Arial</vt:lpstr>
      <vt:lpstr>한컴 윤고딕 240</vt:lpstr>
      <vt:lpstr>돋움</vt:lpstr>
      <vt:lpstr>맑은 고딕</vt:lpstr>
      <vt:lpstr>a중봉체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samsung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Srudy Nara</dc:title>
  <dc:creator>student</dc:creator>
  <cp:lastModifiedBy>student</cp:lastModifiedBy>
  <cp:revision>60</cp:revision>
  <dcterms:created xsi:type="dcterms:W3CDTF">2019-06-19T04:03:33Z</dcterms:created>
  <dcterms:modified xsi:type="dcterms:W3CDTF">2019-06-25T06:21:48Z</dcterms:modified>
</cp:coreProperties>
</file>

<file path=docProps/thumbnail.jpeg>
</file>